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3922" autoAdjust="0"/>
  </p:normalViewPr>
  <p:slideViewPr>
    <p:cSldViewPr snapToGrid="0">
      <p:cViewPr varScale="1">
        <p:scale>
          <a:sx n="103" d="100"/>
          <a:sy n="103" d="100"/>
        </p:scale>
        <p:origin x="714" y="114"/>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0</c:v>
                </c:pt>
                <c:pt idx="2">
                  <c:v>1</c:v>
                </c:pt>
                <c:pt idx="3">
                  <c:v>46</c:v>
                </c:pt>
                <c:pt idx="4">
                  <c:v>0</c:v>
                </c:pt>
                <c:pt idx="5">
                  <c:v>0</c:v>
                </c:pt>
                <c:pt idx="6">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County Durham and Darlington NHS Foundation Trust</c:v>
                </c:pt>
                <c:pt idx="2">
                  <c:v>The Newcastle upon Tyne Hospitals NHS Foundation Trust</c:v>
                </c:pt>
                <c:pt idx="3">
                  <c:v>South Tees Hospitals NHS Foundation Trust</c:v>
                </c:pt>
                <c:pt idx="4">
                  <c:v>Sheffield Teaching Hospitals NHS Foundation Trust</c:v>
                </c:pt>
              </c:strCache>
            </c:strRef>
          </c:cat>
          <c:val>
            <c:numRef>
              <c:f>Sheet1!$B$2:$B$6</c:f>
              <c:numCache>
                <c:formatCode>0.0</c:formatCode>
                <c:ptCount val="5"/>
                <c:pt idx="0">
                  <c:v>7.8</c:v>
                </c:pt>
                <c:pt idx="1">
                  <c:v>7.6</c:v>
                </c:pt>
                <c:pt idx="2">
                  <c:v>7.6</c:v>
                </c:pt>
                <c:pt idx="3">
                  <c:v>7.5</c:v>
                </c:pt>
                <c:pt idx="4">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County Durham and Darlington NHS Foundation Trust</c:v>
                </c:pt>
                <c:pt idx="2">
                  <c:v>The Newcastle upon Tyne Hospitals NHS Foundation Trust</c:v>
                </c:pt>
                <c:pt idx="3">
                  <c:v>South Tees Hospitals NHS Foundation Trust</c:v>
                </c:pt>
                <c:pt idx="4">
                  <c:v>Sheffield Teaching Hospitals NHS Foundation Trust</c:v>
                </c:pt>
              </c:strCache>
            </c:strRef>
          </c:cat>
          <c:val>
            <c:numRef>
              <c:f>Sheet1!$C$2:$C$6</c:f>
              <c:numCache>
                <c:formatCode>0.0</c:formatCode>
                <c:ptCount val="5"/>
                <c:pt idx="0">
                  <c:v>2.2000000000000002</c:v>
                </c:pt>
                <c:pt idx="1">
                  <c:v>2.4000000000000004</c:v>
                </c:pt>
                <c:pt idx="2">
                  <c:v>2.4000000000000004</c:v>
                </c:pt>
                <c:pt idx="3">
                  <c:v>2.5</c:v>
                </c:pt>
                <c:pt idx="4">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Rotherham NHS Foundation Trust</c:v>
                </c:pt>
                <c:pt idx="1">
                  <c:v>Mid Yorkshire Hospitals NHS Trust</c:v>
                </c:pt>
                <c:pt idx="2">
                  <c:v>Bradford Teaching Hospitals NHS Foundation Trust</c:v>
                </c:pt>
                <c:pt idx="3">
                  <c:v>Northern Lincolnshire and Goole NHS Foundation Trust</c:v>
                </c:pt>
                <c:pt idx="4">
                  <c:v>York and Scarborough Teaching Hospitals NHS Foundation Trust</c:v>
                </c:pt>
              </c:strCache>
            </c:strRef>
          </c:cat>
          <c:val>
            <c:numRef>
              <c:f>Sheet1!$B$2:$B$6</c:f>
              <c:numCache>
                <c:formatCode>0.0</c:formatCode>
                <c:ptCount val="5"/>
                <c:pt idx="0">
                  <c:v>6.9</c:v>
                </c:pt>
                <c:pt idx="1">
                  <c:v>6.9</c:v>
                </c:pt>
                <c:pt idx="2">
                  <c:v>7</c:v>
                </c:pt>
                <c:pt idx="3">
                  <c:v>7.1</c:v>
                </c:pt>
                <c:pt idx="4">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Rotherham NHS Foundation Trust</c:v>
                </c:pt>
                <c:pt idx="1">
                  <c:v>Mid Yorkshire Hospitals NHS Trust</c:v>
                </c:pt>
                <c:pt idx="2">
                  <c:v>Bradford Teaching Hospitals NHS Foundation Trust</c:v>
                </c:pt>
                <c:pt idx="3">
                  <c:v>Northern Lincolnshire and Goole NHS Foundation Trust</c:v>
                </c:pt>
                <c:pt idx="4">
                  <c:v>York and Scarborough Teaching Hospitals NHS Foundation Trust</c:v>
                </c:pt>
              </c:strCache>
            </c:strRef>
          </c:cat>
          <c:val>
            <c:numRef>
              <c:f>Sheet1!$C$2:$C$6</c:f>
              <c:numCache>
                <c:formatCode>0.0</c:formatCode>
                <c:ptCount val="5"/>
                <c:pt idx="0">
                  <c:v>3.0999999999999996</c:v>
                </c:pt>
                <c:pt idx="1">
                  <c:v>3.0999999999999996</c:v>
                </c:pt>
                <c:pt idx="2">
                  <c:v>3</c:v>
                </c:pt>
                <c:pt idx="3">
                  <c:v>2.9000000000000004</c:v>
                </c:pt>
                <c:pt idx="4">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0.176328898555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9.1687999999999548E-2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0.95721200000000017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9.1688000000000436E-2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0.32887699999999942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0.63601100000000077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7.0677009999999996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0.16906017342529989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9.2818000000000289E-2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0.96900699999999951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9.2818000000000289E-2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0.33292900000000003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0.85432699999999961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7.001525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1.3901199999999996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0.475943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0.1326900000000002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1.3852599999999997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0.1326900000000002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0.4337083117969005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7.743468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8.631299999999964E-2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0.34739900000000024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9.685200000000016E-2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1.0111219999999994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9.685200000000016E-2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0.34739900000000024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0.58639300000000016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6.8775959999999996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0.19143600000000038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0.32000999999999991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8.9216000000000406E-2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0.93140599999999907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8.9217000000001434E-2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0.32000999999999991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0.8293569999999999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8.0946650000000009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9.5855000000000246E-2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0.13794699999999871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3.8458000000000325E-2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0.40150099999999966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3.8458000000000325E-2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0.13794700000000049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0.1720600000000001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8.8921829999999993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1</c:v>
                </c:pt>
                <c:pt idx="1">
                  <c:v>35</c:v>
                </c:pt>
                <c:pt idx="2">
                  <c:v>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0.10023299999999979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0.32425300000000012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9.0398999999999674E-2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0.94375500000000034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9.0398999999999674E-2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0.32425300000000057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0.76248499999999986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4.0453029999999996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0.34189399999999992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0.33771899999999988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9.4153000000000375E-2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0.98294799999999949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9.4154000000000515E-2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0.33771799999999974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0.87651799999999991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6.6306690000000001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0.38135798525759945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0.15246600000000043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1.5917199999999996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0.15246600000000043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0.54687900000000056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0.68252500000000005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7.4245219999999996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0.83443999999999985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0.42376399999999936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0.11814200000000064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1.233388999999999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0.11814200000000064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0.42376400000000025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0.34163099999999957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7.8017240000000001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1.105947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0.45121400000000023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0.12579600000000024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1.3132829999999993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0.1257950000000001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0.45121500000000037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0.76905200000000029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6.034897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49E-4525-A1CE-EE1557F7947F}"/>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49E-4525-A1CE-EE1557F7947F}"/>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49E-4525-A1CE-EE1557F7947F}"/>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49E-4525-A1CE-EE1557F7947F}"/>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49E-4525-A1CE-EE1557F7947F}"/>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49E-4525-A1CE-EE1557F7947F}"/>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49E-4525-A1CE-EE1557F7947F}"/>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49E-4525-A1CE-EE1557F7947F}"/>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49E-4525-A1CE-EE1557F7947F}"/>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49E-4525-A1CE-EE1557F7947F}"/>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49E-4525-A1CE-EE1557F7947F}"/>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249E-4525-A1CE-EE1557F7947F}"/>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49E-4525-A1CE-EE1557F7947F}"/>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249E-4525-A1CE-EE1557F7947F}"/>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249E-4525-A1CE-EE1557F7947F}"/>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The hospital and ward Q12. How would you rate the hospital food?</c:v>
                </c:pt>
                <c:pt idx="1">
                  <c:v>Admission to hospital Q2. How did you feel about the length of time you were on the waiting list before your admission to hospital?</c:v>
                </c:pt>
                <c:pt idx="2">
                  <c:v>The hospital and ward Q10. If you brought medication with you to hospital, were you able to take it when you needed to?</c:v>
                </c:pt>
                <c:pt idx="3">
                  <c:v>The hospital and ward Q13. Did you get enough help from staff to eat your meals?</c:v>
                </c:pt>
                <c:pt idx="4">
                  <c:v>The hospital and ward Q11. Were you offered food that met any dietary needs or requirements you had?</c:v>
                </c:pt>
              </c:strCache>
            </c:strRef>
          </c:cat>
          <c:val>
            <c:numRef>
              <c:f>Sheet1!$B$2:$B$6</c:f>
              <c:numCache>
                <c:formatCode>0.0</c:formatCode>
                <c:ptCount val="5"/>
                <c:pt idx="0">
                  <c:v>7.6</c:v>
                </c:pt>
                <c:pt idx="1">
                  <c:v>8</c:v>
                </c:pt>
                <c:pt idx="2">
                  <c:v>8.6</c:v>
                </c:pt>
                <c:pt idx="3">
                  <c:v>7.8</c:v>
                </c:pt>
                <c:pt idx="4">
                  <c:v>8.6</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Q12. How would you rate the hospital food?</c:v>
                </c:pt>
                <c:pt idx="1">
                  <c:v>Admission to hospital Q2. How did you feel about the length of time you were on the waiting list before your admission to hospital?</c:v>
                </c:pt>
                <c:pt idx="2">
                  <c:v>The hospital and ward Q10. If you brought medication with you to hospital, were you able to take it when you needed to?</c:v>
                </c:pt>
                <c:pt idx="3">
                  <c:v>The hospital and ward Q13. Did you get enough help from staff to eat your meals?</c:v>
                </c:pt>
                <c:pt idx="4">
                  <c:v>The hospital and ward Q11. Were you offered food that met any dietary needs or requirements you had?</c:v>
                </c:pt>
              </c:strCache>
            </c:strRef>
          </c:cat>
          <c:val>
            <c:numRef>
              <c:f>Sheet1!$C$2:$C$6</c:f>
              <c:numCache>
                <c:formatCode>0.0</c:formatCode>
                <c:ptCount val="5"/>
                <c:pt idx="0">
                  <c:v>7</c:v>
                </c:pt>
                <c:pt idx="1">
                  <c:v>7.5</c:v>
                </c:pt>
                <c:pt idx="2">
                  <c:v>8.1</c:v>
                </c:pt>
                <c:pt idx="3">
                  <c:v>7.5</c:v>
                </c:pt>
                <c:pt idx="4">
                  <c:v>8.3000000000000007</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Your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Your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Your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Your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Your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Your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Your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Your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1.42771115374114</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Mid Yorkshire Hospitals NHS Trust</c:v>
                </c:pt>
                <c:pt idx="1">
                  <c:v>Calderdale and Huddersfield NHS Foundation Trust</c:v>
                </c:pt>
                <c:pt idx="2">
                  <c:v>The Leeds Teaching Hospitals NHS Trust</c:v>
                </c:pt>
                <c:pt idx="3">
                  <c:v>Northumbria Healthcare NHS Foundation Trust</c:v>
                </c:pt>
                <c:pt idx="4">
                  <c:v>Northern Lincolnshire and Goole NHS Foundation Trust</c:v>
                </c:pt>
              </c:strCache>
            </c:strRef>
          </c:cat>
          <c:val>
            <c:numRef>
              <c:f>Sheet1!$B$2:$B$6</c:f>
              <c:numCache>
                <c:formatCode>0.0</c:formatCode>
                <c:ptCount val="5"/>
                <c:pt idx="0">
                  <c:v>1.6</c:v>
                </c:pt>
                <c:pt idx="1">
                  <c:v>1.6</c:v>
                </c:pt>
                <c:pt idx="2">
                  <c:v>1.6</c:v>
                </c:pt>
                <c:pt idx="3">
                  <c:v>1.4</c:v>
                </c:pt>
                <c:pt idx="4">
                  <c:v>1.4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Mid Yorkshire Hospitals NHS Trust</c:v>
                </c:pt>
                <c:pt idx="1">
                  <c:v>Calderdale and Huddersfield NHS Foundation Trust</c:v>
                </c:pt>
                <c:pt idx="2">
                  <c:v>The Leeds Teaching Hospitals NHS Trust</c:v>
                </c:pt>
                <c:pt idx="3">
                  <c:v>Northumbria Healthcare NHS Foundation Trust</c:v>
                </c:pt>
                <c:pt idx="4">
                  <c:v>Northern Lincolnshire and Goole NHS Foundation Trust</c:v>
                </c:pt>
              </c:strCache>
            </c:strRef>
          </c:cat>
          <c:val>
            <c:numRef>
              <c:f>Sheet1!$C$2:$C$6</c:f>
              <c:numCache>
                <c:formatCode>0.0</c:formatCode>
                <c:ptCount val="5"/>
                <c:pt idx="0">
                  <c:v>8.4</c:v>
                </c:pt>
                <c:pt idx="1">
                  <c:v>8.4</c:v>
                </c:pt>
                <c:pt idx="2">
                  <c:v>8.4</c:v>
                </c:pt>
                <c:pt idx="3">
                  <c:v>8.6</c:v>
                </c:pt>
                <c:pt idx="4">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Harrogate and District NHS Foundation Trust</c:v>
                </c:pt>
                <c:pt idx="1">
                  <c:v>Airedale NHS Foundation Trust</c:v>
                </c:pt>
                <c:pt idx="2">
                  <c:v>North Tees and Hartlepool NHS Foundation Trust</c:v>
                </c:pt>
                <c:pt idx="3">
                  <c:v>County Durham and Darlington NHS Foundation Trust</c:v>
                </c:pt>
                <c:pt idx="4">
                  <c:v>The Newcastle upon Tyne Hospitals NHS Foundation Trust</c:v>
                </c:pt>
              </c:strCache>
            </c:strRef>
          </c:cat>
          <c:val>
            <c:numRef>
              <c:f>Sheet1!$B$2:$B$6</c:f>
              <c:numCache>
                <c:formatCode>0.0</c:formatCode>
                <c:ptCount val="5"/>
                <c:pt idx="0">
                  <c:v>0.7</c:v>
                </c:pt>
                <c:pt idx="1">
                  <c:v>0.8</c:v>
                </c:pt>
                <c:pt idx="2">
                  <c:v>0.8</c:v>
                </c:pt>
                <c:pt idx="3">
                  <c:v>0.9</c:v>
                </c:pt>
                <c:pt idx="4">
                  <c:v>0.9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Harrogate and District NHS Foundation Trust</c:v>
                </c:pt>
                <c:pt idx="1">
                  <c:v>Airedale NHS Foundation Trust</c:v>
                </c:pt>
                <c:pt idx="2">
                  <c:v>North Tees and Hartlepool NHS Foundation Trust</c:v>
                </c:pt>
                <c:pt idx="3">
                  <c:v>County Durham and Darlington NHS Foundation Trust</c:v>
                </c:pt>
                <c:pt idx="4">
                  <c:v>The Newcastle upon Tyne Hospitals NHS Foundation Trust</c:v>
                </c:pt>
              </c:strCache>
            </c:strRef>
          </c:cat>
          <c:val>
            <c:numRef>
              <c:f>Sheet1!$C$2:$C$6</c:f>
              <c:numCache>
                <c:formatCode>0.0</c:formatCode>
                <c:ptCount val="5"/>
                <c:pt idx="0">
                  <c:v>9.3000000000000007</c:v>
                </c:pt>
                <c:pt idx="1">
                  <c:v>9.1999999999999993</c:v>
                </c:pt>
                <c:pt idx="2">
                  <c:v>9.1999999999999993</c:v>
                </c:pt>
                <c:pt idx="3">
                  <c:v>9.1</c:v>
                </c:pt>
                <c:pt idx="4">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8.3492557190600059E-2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0.12810299999999997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1.3373679999999997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0.12810200000000016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0.45949000000000018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0.80701599999999996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1.427711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Your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Your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Your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Your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Your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Your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Your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Your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9.1936323173265304</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B1-46C8-9750-0A871099C563}"/>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FB1-46C8-9750-0A871099C563}"/>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FB1-46C8-9750-0A871099C563}"/>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FB1-46C8-9750-0A871099C563}"/>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FB1-46C8-9750-0A871099C563}"/>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FB1-46C8-9750-0A871099C563}"/>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FB1-46C8-9750-0A871099C563}"/>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FB1-46C8-9750-0A871099C563}"/>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FB1-46C8-9750-0A871099C563}"/>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FB1-46C8-9750-0A871099C563}"/>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FB1-46C8-9750-0A871099C563}"/>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FB1-46C8-9750-0A871099C563}"/>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FB1-46C8-9750-0A871099C563}"/>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FB1-46C8-9750-0A871099C563}"/>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DFB1-46C8-9750-0A871099C563}"/>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Admission to hospital Q3. How long do you feel you had to wait to get to a bed on a ward after you arrived at the hospital?</c:v>
                </c:pt>
                <c:pt idx="1">
                  <c:v>Leaving hospital Q37. Did hospital staff discuss with you whether you would need any additional equipment in your home, or any changes to your home, after leaving the hospital?</c:v>
                </c:pt>
                <c:pt idx="2">
                  <c:v>The hospital and ward Q7. Did the hospital staff explain the reasons for changing wards during the night in a way you could understand?</c:v>
                </c:pt>
                <c:pt idx="3">
                  <c:v>Leaving hospital Q41. Thinking about any medicine you were to take at home, were you given any of the following?</c:v>
                </c:pt>
                <c:pt idx="4">
                  <c:v>Operations and procedures Q34. After the operations or procedures, how well did hospital staff explain how the operation or procedure had gone?</c:v>
                </c:pt>
              </c:strCache>
            </c:strRef>
          </c:cat>
          <c:val>
            <c:numRef>
              <c:f>Sheet1!$B$2:$B$6</c:f>
              <c:numCache>
                <c:formatCode>0.0</c:formatCode>
                <c:ptCount val="5"/>
                <c:pt idx="0">
                  <c:v>6.2</c:v>
                </c:pt>
                <c:pt idx="1">
                  <c:v>7.7</c:v>
                </c:pt>
                <c:pt idx="2">
                  <c:v>6.2</c:v>
                </c:pt>
                <c:pt idx="3">
                  <c:v>4</c:v>
                </c:pt>
                <c:pt idx="4">
                  <c:v>7.5</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Admission to hospital Q3. How long do you feel you had to wait to get to a bed on a ward after you arrived at the hospital?</c:v>
                </c:pt>
                <c:pt idx="1">
                  <c:v>Leaving hospital Q37. Did hospital staff discuss with you whether you would need any additional equipment in your home, or any changes to your home, after leaving the hospital?</c:v>
                </c:pt>
                <c:pt idx="2">
                  <c:v>The hospital and ward Q7. Did the hospital staff explain the reasons for changing wards during the night in a way you could understand?</c:v>
                </c:pt>
                <c:pt idx="3">
                  <c:v>Leaving hospital Q41. Thinking about any medicine you were to take at home, were you given any of the following?</c:v>
                </c:pt>
                <c:pt idx="4">
                  <c:v>Operations and procedures Q34. After the operations or procedures, how well did hospital staff explain how the operation or procedure had gone?</c:v>
                </c:pt>
              </c:strCache>
            </c:strRef>
          </c:cat>
          <c:val>
            <c:numRef>
              <c:f>Sheet1!$C$2:$C$6</c:f>
              <c:numCache>
                <c:formatCode>0.0</c:formatCode>
                <c:ptCount val="5"/>
                <c:pt idx="0">
                  <c:v>6.8</c:v>
                </c:pt>
                <c:pt idx="1">
                  <c:v>8.3000000000000007</c:v>
                </c:pt>
                <c:pt idx="2">
                  <c:v>6.7</c:v>
                </c:pt>
                <c:pt idx="3">
                  <c:v>4.5999999999999996</c:v>
                </c:pt>
                <c:pt idx="4">
                  <c:v>7.9</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County Durham and Darlington NHS Foundation Trust</c:v>
                </c:pt>
                <c:pt idx="3">
                  <c:v>Harrogate and District NHS Foundation Trust</c:v>
                </c:pt>
                <c:pt idx="4">
                  <c:v>Sheffield Teaching Hospitals NHS Foundation Trust</c:v>
                </c:pt>
              </c:strCache>
            </c:strRef>
          </c:cat>
          <c:val>
            <c:numRef>
              <c:f>Sheet1!$B$2:$B$6</c:f>
              <c:numCache>
                <c:formatCode>0.0</c:formatCode>
                <c:ptCount val="5"/>
                <c:pt idx="0">
                  <c:v>9.4</c:v>
                </c:pt>
                <c:pt idx="1">
                  <c:v>9.3000000000000007</c:v>
                </c:pt>
                <c:pt idx="2">
                  <c:v>9.3000000000000007</c:v>
                </c:pt>
                <c:pt idx="3">
                  <c:v>9.3000000000000007</c:v>
                </c:pt>
                <c:pt idx="4">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County Durham and Darlington NHS Foundation Trust</c:v>
                </c:pt>
                <c:pt idx="3">
                  <c:v>Harrogate and District NHS Foundation Trust</c:v>
                </c:pt>
                <c:pt idx="4">
                  <c:v>Sheffield Teaching Hospitals NHS Foundation Trust</c:v>
                </c:pt>
              </c:strCache>
            </c:strRef>
          </c:cat>
          <c:val>
            <c:numRef>
              <c:f>Sheet1!$C$2:$C$6</c:f>
              <c:numCache>
                <c:formatCode>0.0</c:formatCode>
                <c:ptCount val="5"/>
                <c:pt idx="0">
                  <c:v>0.59999999999999964</c:v>
                </c:pt>
                <c:pt idx="1">
                  <c:v>0.69999999999999929</c:v>
                </c:pt>
                <c:pt idx="2">
                  <c:v>0.69999999999999929</c:v>
                </c:pt>
                <c:pt idx="3">
                  <c:v>0.69999999999999929</c:v>
                </c:pt>
                <c:pt idx="4">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Mid Yorkshire Hospitals NHS Trust</c:v>
                </c:pt>
                <c:pt idx="1">
                  <c:v>The Rotherham NHS Foundation Trust</c:v>
                </c:pt>
                <c:pt idx="2">
                  <c:v>York and Scarborough Teaching Hospitals NHS Foundation Trust</c:v>
                </c:pt>
                <c:pt idx="3">
                  <c:v>Barnsley Hospital NHS Foundation Trust</c:v>
                </c:pt>
                <c:pt idx="4">
                  <c:v>Bradford Teaching Hospitals NHS Foundation Trust</c:v>
                </c:pt>
              </c:strCache>
            </c:strRef>
          </c:cat>
          <c:val>
            <c:numRef>
              <c:f>Sheet1!$B$2:$B$6</c:f>
              <c:numCache>
                <c:formatCode>0.0</c:formatCode>
                <c:ptCount val="5"/>
                <c:pt idx="0">
                  <c:v>8.6999999999999993</c:v>
                </c:pt>
                <c:pt idx="1">
                  <c:v>8.8000000000000007</c:v>
                </c:pt>
                <c:pt idx="2">
                  <c:v>8.8000000000000007</c:v>
                </c:pt>
                <c:pt idx="3">
                  <c:v>9</c:v>
                </c:pt>
                <c:pt idx="4">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Mid Yorkshire Hospitals NHS Trust</c:v>
                </c:pt>
                <c:pt idx="1">
                  <c:v>The Rotherham NHS Foundation Trust</c:v>
                </c:pt>
                <c:pt idx="2">
                  <c:v>York and Scarborough Teaching Hospitals NHS Foundation Trust</c:v>
                </c:pt>
                <c:pt idx="3">
                  <c:v>Barnsley Hospital NHS Foundation Trust</c:v>
                </c:pt>
                <c:pt idx="4">
                  <c:v>Bradford Teaching Hospitals NHS Foundation Trust</c:v>
                </c:pt>
              </c:strCache>
            </c:strRef>
          </c:cat>
          <c:val>
            <c:numRef>
              <c:f>Sheet1!$C$2:$C$6</c:f>
              <c:numCache>
                <c:formatCode>0.0</c:formatCode>
                <c:ptCount val="5"/>
                <c:pt idx="0">
                  <c:v>1.3000000000000007</c:v>
                </c:pt>
                <c:pt idx="1">
                  <c:v>1.1999999999999993</c:v>
                </c:pt>
                <c:pt idx="2">
                  <c:v>1.1999999999999993</c:v>
                </c:pt>
                <c:pt idx="3">
                  <c:v>1</c:v>
                </c:pt>
                <c:pt idx="4">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0.26701100000000011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0.21746000000000087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6.0625999999999181E-2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0.63292700000000046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6.0625999999999181E-2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0.21745899999999985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9.4470000000001164E-2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9.1936319999999991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Your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Your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Your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Your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Your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Your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Your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Your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8.2636569768340102</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Sheffield Teaching Hospitals NHS Foundation Trust</c:v>
                </c:pt>
                <c:pt idx="3">
                  <c:v>Airedale NHS Foundation Trust</c:v>
                </c:pt>
                <c:pt idx="4">
                  <c:v>County Durham and Darlington NHS Foundation Trust</c:v>
                </c:pt>
              </c:strCache>
            </c:strRef>
          </c:cat>
          <c:val>
            <c:numRef>
              <c:f>Sheet1!$B$2:$B$6</c:f>
              <c:numCache>
                <c:formatCode>0.0</c:formatCode>
                <c:ptCount val="5"/>
                <c:pt idx="0">
                  <c:v>8.8000000000000007</c:v>
                </c:pt>
                <c:pt idx="1">
                  <c:v>8.6</c:v>
                </c:pt>
                <c:pt idx="2">
                  <c:v>8.4</c:v>
                </c:pt>
                <c:pt idx="3">
                  <c:v>8.4</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Sheffield Teaching Hospitals NHS Foundation Trust</c:v>
                </c:pt>
                <c:pt idx="3">
                  <c:v>Airedale NHS Foundation Trust</c:v>
                </c:pt>
                <c:pt idx="4">
                  <c:v>County Durham and Darlington NHS Foundation Trust</c:v>
                </c:pt>
              </c:strCache>
            </c:strRef>
          </c:cat>
          <c:val>
            <c:numRef>
              <c:f>Sheet1!$C$2:$C$6</c:f>
              <c:numCache>
                <c:formatCode>0.0</c:formatCode>
                <c:ptCount val="5"/>
                <c:pt idx="0">
                  <c:v>1.1999999999999993</c:v>
                </c:pt>
                <c:pt idx="1">
                  <c:v>1.4000000000000004</c:v>
                </c:pt>
                <c:pt idx="2">
                  <c:v>1.5999999999999996</c:v>
                </c:pt>
                <c:pt idx="3">
                  <c:v>1.5999999999999996</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Rotherham NHS Foundation Trust</c:v>
                </c:pt>
                <c:pt idx="1">
                  <c:v>Mid Yorkshire Hospitals NHS Trust</c:v>
                </c:pt>
                <c:pt idx="2">
                  <c:v>York and Scarborough Teaching Hospitals NHS Foundation Trust</c:v>
                </c:pt>
                <c:pt idx="3">
                  <c:v>Bradford Teaching Hospitals NHS Foundation Trust</c:v>
                </c:pt>
                <c:pt idx="4">
                  <c:v>Doncaster and Bassetlaw Teaching Hospitals NHS Foundation Trust</c:v>
                </c:pt>
              </c:strCache>
            </c:strRef>
          </c:cat>
          <c:val>
            <c:numRef>
              <c:f>Sheet1!$B$2:$B$6</c:f>
              <c:numCache>
                <c:formatCode>0.0</c:formatCode>
                <c:ptCount val="5"/>
                <c:pt idx="0">
                  <c:v>7.8</c:v>
                </c:pt>
                <c:pt idx="1">
                  <c:v>7.8</c:v>
                </c:pt>
                <c:pt idx="2">
                  <c:v>7.8</c:v>
                </c:pt>
                <c:pt idx="3">
                  <c:v>7.8</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Rotherham NHS Foundation Trust</c:v>
                </c:pt>
                <c:pt idx="1">
                  <c:v>Mid Yorkshire Hospitals NHS Trust</c:v>
                </c:pt>
                <c:pt idx="2">
                  <c:v>York and Scarborough Teaching Hospitals NHS Foundation Trust</c:v>
                </c:pt>
                <c:pt idx="3">
                  <c:v>Bradford Teaching Hospitals NHS Foundation Trust</c:v>
                </c:pt>
                <c:pt idx="4">
                  <c:v>Doncaster and Bassetlaw Teaching Hospitals NHS Foundation Trust</c:v>
                </c:pt>
              </c:strCache>
            </c:strRef>
          </c:cat>
          <c:val>
            <c:numRef>
              <c:f>Sheet1!$C$2:$C$6</c:f>
              <c:numCache>
                <c:formatCode>0.0</c:formatCode>
                <c:ptCount val="5"/>
                <c:pt idx="0">
                  <c:v>2.2000000000000002</c:v>
                </c:pt>
                <c:pt idx="1">
                  <c:v>2.2000000000000002</c:v>
                </c:pt>
                <c:pt idx="2">
                  <c:v>2.2000000000000002</c:v>
                </c:pt>
                <c:pt idx="3">
                  <c:v>2.2000000000000002</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0.27684902827430058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7.9629999999999868E-2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0.83132699999999993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7.9630999999999119E-2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0.28562500000000135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0.48037799999999997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8.2636570000000003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8.1</c:v>
                </c:pt>
                <c:pt idx="1">
                  <c:v>0</c:v>
                </c:pt>
                <c:pt idx="2">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1.9000000000000004</c:v>
                </c:pt>
                <c:pt idx="1">
                  <c:v>0</c:v>
                </c:pt>
                <c:pt idx="2">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5.6</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0</c:v>
                </c:pt>
                <c:pt idx="1">
                  <c:v>7.5</c:v>
                </c:pt>
                <c:pt idx="2">
                  <c:v>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4.4000000000000004</c:v>
                </c:pt>
                <c:pt idx="1">
                  <c:v>2.5</c:v>
                </c:pt>
                <c:pt idx="2">
                  <c:v>3.5999999999999996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7.4</c:v>
                </c:pt>
                <c:pt idx="1">
                  <c:v>0</c:v>
                </c:pt>
                <c:pt idx="2">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2.5999999999999996</c:v>
                </c:pt>
                <c:pt idx="1">
                  <c:v>0</c:v>
                </c:pt>
                <c:pt idx="2">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4.0999999999999996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5.9</c:v>
                </c:pt>
                <c:pt idx="1">
                  <c:v>7.9</c:v>
                </c:pt>
                <c:pt idx="2">
                  <c:v>5.5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4.0999999999999996</c:v>
                </c:pt>
                <c:pt idx="1">
                  <c:v>2.0999999999999996</c:v>
                </c:pt>
                <c:pt idx="2">
                  <c:v>4.5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7.8</c:v>
                </c:pt>
                <c:pt idx="1">
                  <c:v>8.3000000000000007</c:v>
                </c:pt>
                <c:pt idx="2">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2.2000000000000002</c:v>
                </c:pt>
                <c:pt idx="1">
                  <c:v>1.6999999999999993</c:v>
                </c:pt>
                <c:pt idx="2">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8.1999999999999993</c:v>
                </c:pt>
                <c:pt idx="1">
                  <c:v>8.3000000000000007</c:v>
                </c:pt>
                <c:pt idx="2">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1.8000000000000007</c:v>
                </c:pt>
                <c:pt idx="1">
                  <c:v>1.6999999999999993</c:v>
                </c:pt>
                <c:pt idx="2">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6.6</c:v>
                </c:pt>
                <c:pt idx="1">
                  <c:v>0</c:v>
                </c:pt>
                <c:pt idx="2">
                  <c:v>6.2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3.4000000000000004</c:v>
                </c:pt>
                <c:pt idx="1">
                  <c:v>0</c:v>
                </c:pt>
                <c:pt idx="2">
                  <c:v>3.8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9</c:v>
                </c:pt>
                <c:pt idx="1">
                  <c:v>9.3000000000000007</c:v>
                </c:pt>
                <c:pt idx="2">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c:v>
                </c:pt>
                <c:pt idx="1">
                  <c:v>0.69999999999999929</c:v>
                </c:pt>
                <c:pt idx="2">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8.1999999999999993</c:v>
                </c:pt>
                <c:pt idx="1">
                  <c:v>0</c:v>
                </c:pt>
                <c:pt idx="2">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1.8000000000000007</c:v>
                </c:pt>
                <c:pt idx="1">
                  <c:v>0</c:v>
                </c:pt>
                <c:pt idx="2">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8.8000000000000007</c:v>
                </c:pt>
                <c:pt idx="1">
                  <c:v>0</c:v>
                </c:pt>
                <c:pt idx="2">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1.1999999999999993</c:v>
                </c:pt>
                <c:pt idx="1">
                  <c:v>0</c:v>
                </c:pt>
                <c:pt idx="2">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Your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Your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Your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Your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Your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Your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Your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Your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7.0893379461028498</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8.6999999999999993</c:v>
                </c:pt>
                <c:pt idx="1">
                  <c:v>0</c:v>
                </c:pt>
                <c:pt idx="2">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1.3000000000000007</c:v>
                </c:pt>
                <c:pt idx="1">
                  <c:v>0</c:v>
                </c:pt>
                <c:pt idx="2">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7.6</c:v>
                </c:pt>
                <c:pt idx="1">
                  <c:v>7.6</c:v>
                </c:pt>
                <c:pt idx="2">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2.4000000000000004</c:v>
                </c:pt>
                <c:pt idx="1">
                  <c:v>2.4000000000000004</c:v>
                </c:pt>
                <c:pt idx="2">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0</c:v>
                </c:pt>
                <c:pt idx="1">
                  <c:v>0</c:v>
                </c:pt>
                <c:pt idx="2">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8.4</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1.5999999999999996</c:v>
                </c:pt>
                <c:pt idx="1">
                  <c:v>0</c:v>
                </c:pt>
                <c:pt idx="2">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South Tyneside and Sunderland NHS Foundation Trust</c:v>
                </c:pt>
                <c:pt idx="3">
                  <c:v>South Tees Hospitals NHS Foundation Trust</c:v>
                </c:pt>
                <c:pt idx="4">
                  <c:v>Sheffield Teaching Hospitals NHS Foundation Trust</c:v>
                </c:pt>
              </c:strCache>
            </c:strRef>
          </c:cat>
          <c:val>
            <c:numRef>
              <c:f>Sheet1!$B$2:$B$6</c:f>
              <c:numCache>
                <c:formatCode>0.0</c:formatCode>
                <c:ptCount val="5"/>
                <c:pt idx="0">
                  <c:v>8</c:v>
                </c:pt>
                <c:pt idx="1">
                  <c:v>7.8</c:v>
                </c:pt>
                <c:pt idx="2">
                  <c:v>7.8</c:v>
                </c:pt>
                <c:pt idx="3">
                  <c:v>7.7</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South Tyneside and Sunderland NHS Foundation Trust</c:v>
                </c:pt>
                <c:pt idx="3">
                  <c:v>South Tees Hospitals NHS Foundation Trust</c:v>
                </c:pt>
                <c:pt idx="4">
                  <c:v>Sheffield Teaching Hospitals NHS Foundation Trust</c:v>
                </c:pt>
              </c:strCache>
            </c:strRef>
          </c:cat>
          <c:val>
            <c:numRef>
              <c:f>Sheet1!$C$2:$C$6</c:f>
              <c:numCache>
                <c:formatCode>0.0</c:formatCode>
                <c:ptCount val="5"/>
                <c:pt idx="0">
                  <c:v>2</c:v>
                </c:pt>
                <c:pt idx="1">
                  <c:v>2.2000000000000002</c:v>
                </c:pt>
                <c:pt idx="2">
                  <c:v>2.2000000000000002</c:v>
                </c:pt>
                <c:pt idx="3">
                  <c:v>2.2999999999999998</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5.6</c:v>
                </c:pt>
                <c:pt idx="1">
                  <c:v>0</c:v>
                </c:pt>
                <c:pt idx="2">
                  <c:v>5.5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4.4000000000000004</c:v>
                </c:pt>
                <c:pt idx="1">
                  <c:v>0</c:v>
                </c:pt>
                <c:pt idx="2">
                  <c:v>4.5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0.40000000000000036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0</c:v>
                </c:pt>
                <c:pt idx="1">
                  <c:v>0</c:v>
                </c:pt>
                <c:pt idx="2">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9.9</c:v>
                </c:pt>
                <c:pt idx="1">
                  <c:v>10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9.9999999999999645E-2</c:v>
                </c:pt>
                <c:pt idx="1">
                  <c:v>0</c:v>
                </c:pt>
                <c:pt idx="2">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8.4</c:v>
                </c:pt>
                <c:pt idx="1">
                  <c:v>8.1999999999999993</c:v>
                </c:pt>
                <c:pt idx="2">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1.5999999999999996</c:v>
                </c:pt>
                <c:pt idx="1">
                  <c:v>1.8000000000000007</c:v>
                </c:pt>
                <c:pt idx="2">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Barnsley Hospital NHS Foundation Trust</c:v>
                </c:pt>
                <c:pt idx="1">
                  <c:v>Mid Yorkshire Hospitals NHS Trust</c:v>
                </c:pt>
                <c:pt idx="2">
                  <c:v>Bradford Teaching Hospitals NHS Foundation Trust</c:v>
                </c:pt>
                <c:pt idx="3">
                  <c:v>The Rotherham NHS Foundation Trust</c:v>
                </c:pt>
                <c:pt idx="4">
                  <c:v>The Leeds Teaching Hospitals NHS Trust</c:v>
                </c:pt>
              </c:strCache>
            </c:strRef>
          </c:cat>
          <c:val>
            <c:numRef>
              <c:f>Sheet1!$B$2:$B$6</c:f>
              <c:numCache>
                <c:formatCode>0.0</c:formatCode>
                <c:ptCount val="5"/>
                <c:pt idx="0">
                  <c:v>6.6</c:v>
                </c:pt>
                <c:pt idx="1">
                  <c:v>6.7</c:v>
                </c:pt>
                <c:pt idx="2">
                  <c:v>6.7</c:v>
                </c:pt>
                <c:pt idx="3">
                  <c:v>6.9</c:v>
                </c:pt>
                <c:pt idx="4">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Barnsley Hospital NHS Foundation Trust</c:v>
                </c:pt>
                <c:pt idx="1">
                  <c:v>Mid Yorkshire Hospitals NHS Trust</c:v>
                </c:pt>
                <c:pt idx="2">
                  <c:v>Bradford Teaching Hospitals NHS Foundation Trust</c:v>
                </c:pt>
                <c:pt idx="3">
                  <c:v>The Rotherham NHS Foundation Trust</c:v>
                </c:pt>
                <c:pt idx="4">
                  <c:v>The Leeds Teaching Hospitals NHS Trust</c:v>
                </c:pt>
              </c:strCache>
            </c:strRef>
          </c:cat>
          <c:val>
            <c:numRef>
              <c:f>Sheet1!$C$2:$C$6</c:f>
              <c:numCache>
                <c:formatCode>0.0</c:formatCode>
                <c:ptCount val="5"/>
                <c:pt idx="0">
                  <c:v>3.4000000000000004</c:v>
                </c:pt>
                <c:pt idx="1">
                  <c:v>3.3</c:v>
                </c:pt>
                <c:pt idx="2">
                  <c:v>3.3</c:v>
                </c:pt>
                <c:pt idx="3">
                  <c:v>3.0999999999999996</c:v>
                </c:pt>
                <c:pt idx="4">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8.9</c:v>
                </c:pt>
                <c:pt idx="1">
                  <c:v>9.3000000000000007</c:v>
                </c:pt>
                <c:pt idx="2">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1.0999999999999996</c:v>
                </c:pt>
                <c:pt idx="1">
                  <c:v>0.69999999999999929</c:v>
                </c:pt>
                <c:pt idx="2">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8.5</c:v>
                </c:pt>
                <c:pt idx="1">
                  <c:v>8.6</c:v>
                </c:pt>
                <c:pt idx="2">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1.5</c:v>
                </c:pt>
                <c:pt idx="1">
                  <c:v>1.4000000000000004</c:v>
                </c:pt>
                <c:pt idx="2">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7.3</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8.8000000000000007</c:v>
                </c:pt>
                <c:pt idx="1">
                  <c:v>0</c:v>
                </c:pt>
                <c:pt idx="2">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1.1999999999999993</c:v>
                </c:pt>
                <c:pt idx="1">
                  <c:v>2.7</c:v>
                </c:pt>
                <c:pt idx="2">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9.1</c:v>
                </c:pt>
                <c:pt idx="1">
                  <c:v>9.3000000000000007</c:v>
                </c:pt>
                <c:pt idx="2">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0.90000000000000036</c:v>
                </c:pt>
                <c:pt idx="1">
                  <c:v>0.69999999999999929</c:v>
                </c:pt>
                <c:pt idx="2">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8.8000000000000007</c:v>
                </c:pt>
                <c:pt idx="1">
                  <c:v>8.3000000000000007</c:v>
                </c:pt>
                <c:pt idx="2">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1.1999999999999993</c:v>
                </c:pt>
                <c:pt idx="1">
                  <c:v>1.6999999999999993</c:v>
                </c:pt>
                <c:pt idx="2">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7.3</c:v>
                </c:pt>
                <c:pt idx="1">
                  <c:v>6.9</c:v>
                </c:pt>
                <c:pt idx="2">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2.7</c:v>
                </c:pt>
                <c:pt idx="1">
                  <c:v>3.0999999999999996</c:v>
                </c:pt>
                <c:pt idx="2">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7.6</c:v>
                </c:pt>
                <c:pt idx="1">
                  <c:v>6.8</c:v>
                </c:pt>
                <c:pt idx="2">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2.4000000000000004</c:v>
                </c:pt>
                <c:pt idx="1">
                  <c:v>3.2</c:v>
                </c:pt>
                <c:pt idx="2">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7.1</c:v>
                </c:pt>
                <c:pt idx="1">
                  <c:v>6.7</c:v>
                </c:pt>
                <c:pt idx="2">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2.9000000000000004</c:v>
                </c:pt>
                <c:pt idx="1">
                  <c:v>3.3</c:v>
                </c:pt>
                <c:pt idx="2">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8.8000000000000007</c:v>
                </c:pt>
                <c:pt idx="1">
                  <c:v>8.9</c:v>
                </c:pt>
                <c:pt idx="2">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1.1999999999999993</c:v>
                </c:pt>
                <c:pt idx="1">
                  <c:v>1.0999999999999996</c:v>
                </c:pt>
                <c:pt idx="2">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0.48212844194090021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0.16765800000000031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1.7503359999999999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0.76903400000000044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0.7741939999999996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6.2082350000000002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7.6</c:v>
                </c:pt>
                <c:pt idx="1">
                  <c:v>7.8</c:v>
                </c:pt>
                <c:pt idx="2">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2.4000000000000004</c:v>
                </c:pt>
                <c:pt idx="1">
                  <c:v>2.2000000000000002</c:v>
                </c:pt>
                <c:pt idx="2">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6.1</c:v>
                </c:pt>
                <c:pt idx="1">
                  <c:v>6</c:v>
                </c:pt>
                <c:pt idx="2">
                  <c:v>5.8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3.9000000000000004</c:v>
                </c:pt>
                <c:pt idx="1">
                  <c:v>4</c:v>
                </c:pt>
                <c:pt idx="2">
                  <c:v>4.2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0</c:v>
                </c:pt>
                <c:pt idx="1">
                  <c:v>9.8000000000000007</c:v>
                </c:pt>
                <c:pt idx="2">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9.6</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0.40000000000000036</c:v>
                </c:pt>
                <c:pt idx="1">
                  <c:v>0.19999999999999929</c:v>
                </c:pt>
                <c:pt idx="2">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6.0934233409458001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0.49614665905420008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0.14625500000000002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1.526878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0.67085499999999954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0.24367600000000067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7.9704410000000001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9</c:v>
                </c:pt>
                <c:pt idx="1">
                  <c:v>9.1999999999999993</c:v>
                </c:pt>
                <c:pt idx="2">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c:v>
                </c:pt>
                <c:pt idx="1">
                  <c:v>0.80000000000000071</c:v>
                </c:pt>
                <c:pt idx="2">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8.4</c:v>
                </c:pt>
                <c:pt idx="1">
                  <c:v>8.5</c:v>
                </c:pt>
                <c:pt idx="2">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1.5999999999999996</c:v>
                </c:pt>
                <c:pt idx="1">
                  <c:v>1.5</c:v>
                </c:pt>
                <c:pt idx="2">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8.9</c:v>
                </c:pt>
                <c:pt idx="1">
                  <c:v>0</c:v>
                </c:pt>
                <c:pt idx="2">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1.0999999999999996</c:v>
                </c:pt>
                <c:pt idx="1">
                  <c:v>0</c:v>
                </c:pt>
                <c:pt idx="2">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7.3</c:v>
                </c:pt>
                <c:pt idx="1">
                  <c:v>6.4</c:v>
                </c:pt>
                <c:pt idx="2">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2.7</c:v>
                </c:pt>
                <c:pt idx="1">
                  <c:v>3.5999999999999996</c:v>
                </c:pt>
                <c:pt idx="2">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7.4</c:v>
                </c:pt>
                <c:pt idx="1">
                  <c:v>0</c:v>
                </c:pt>
                <c:pt idx="2">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2.5999999999999996</c:v>
                </c:pt>
                <c:pt idx="1">
                  <c:v>0</c:v>
                </c:pt>
                <c:pt idx="2">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7.1</c:v>
                </c:pt>
                <c:pt idx="1">
                  <c:v>7.2</c:v>
                </c:pt>
                <c:pt idx="2">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2.9000000000000004</c:v>
                </c:pt>
                <c:pt idx="1">
                  <c:v>2.8</c:v>
                </c:pt>
                <c:pt idx="2">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6.9</c:v>
                </c:pt>
                <c:pt idx="1">
                  <c:v>0</c:v>
                </c:pt>
                <c:pt idx="2">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3.0999999999999996</c:v>
                </c:pt>
                <c:pt idx="1">
                  <c:v>0</c:v>
                </c:pt>
                <c:pt idx="2">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6.5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8.1</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1.9000000000000004</c:v>
                </c:pt>
                <c:pt idx="1">
                  <c:v>0</c:v>
                </c:pt>
                <c:pt idx="2">
                  <c:v>3.5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Your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Your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Your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Your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Your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Your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Your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Your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7.7584905819183003</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c:v>
                </c:pt>
                <c:pt idx="1">
                  <c:v>6.2</c:v>
                </c:pt>
                <c:pt idx="2">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c:v>
                </c:pt>
                <c:pt idx="1">
                  <c:v>3.8</c:v>
                </c:pt>
                <c:pt idx="2">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8.4</c:v>
                </c:pt>
                <c:pt idx="1">
                  <c:v>6.8</c:v>
                </c:pt>
                <c:pt idx="2">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1.5999999999999996</c:v>
                </c:pt>
                <c:pt idx="1">
                  <c:v>3.2</c:v>
                </c:pt>
                <c:pt idx="2">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8.8000000000000007</c:v>
                </c:pt>
                <c:pt idx="1">
                  <c:v>0</c:v>
                </c:pt>
                <c:pt idx="2">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1.1999999999999993</c:v>
                </c:pt>
                <c:pt idx="1">
                  <c:v>0</c:v>
                </c:pt>
                <c:pt idx="2">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South Tees Hospitals NHS Foundation Trust</c:v>
                </c:pt>
                <c:pt idx="3">
                  <c:v>Airedale NHS Foundation Trust</c:v>
                </c:pt>
                <c:pt idx="4">
                  <c:v>Gateshead Health NHS Foundation Trust</c:v>
                </c:pt>
              </c:strCache>
            </c:strRef>
          </c:cat>
          <c:val>
            <c:numRef>
              <c:f>Sheet1!$B$2:$B$6</c:f>
              <c:numCache>
                <c:formatCode>0.0</c:formatCode>
                <c:ptCount val="5"/>
                <c:pt idx="0">
                  <c:v>8.3000000000000007</c:v>
                </c:pt>
                <c:pt idx="1">
                  <c:v>8.1</c:v>
                </c:pt>
                <c:pt idx="2">
                  <c:v>8.1</c:v>
                </c:pt>
                <c:pt idx="3">
                  <c:v>8</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South Tees Hospitals NHS Foundation Trust</c:v>
                </c:pt>
                <c:pt idx="3">
                  <c:v>Airedale NHS Foundation Trust</c:v>
                </c:pt>
                <c:pt idx="4">
                  <c:v>Gateshead Health NHS Foundation Trust</c:v>
                </c:pt>
              </c:strCache>
            </c:strRef>
          </c:cat>
          <c:val>
            <c:numRef>
              <c:f>Sheet1!$C$2:$C$6</c:f>
              <c:numCache>
                <c:formatCode>0.0</c:formatCode>
                <c:ptCount val="5"/>
                <c:pt idx="0">
                  <c:v>1.6999999999999993</c:v>
                </c:pt>
                <c:pt idx="1">
                  <c:v>1.9000000000000004</c:v>
                </c:pt>
                <c:pt idx="2">
                  <c:v>1.9000000000000004</c:v>
                </c:pt>
                <c:pt idx="3">
                  <c:v>2</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4</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0</c:v>
                </c:pt>
                <c:pt idx="1">
                  <c:v>0</c:v>
                </c:pt>
                <c:pt idx="2">
                  <c:v>4.3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6</c:v>
                </c:pt>
                <c:pt idx="1">
                  <c:v>0</c:v>
                </c:pt>
                <c:pt idx="2">
                  <c:v>5.7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6.9</c:v>
                </c:pt>
                <c:pt idx="1">
                  <c:v>5.8</c:v>
                </c:pt>
                <c:pt idx="2">
                  <c:v>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3.0999999999999996</c:v>
                </c:pt>
                <c:pt idx="1">
                  <c:v>4.2</c:v>
                </c:pt>
                <c:pt idx="2">
                  <c:v>3.5999999999999996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7.6</c:v>
                </c:pt>
                <c:pt idx="1">
                  <c:v>5.9</c:v>
                </c:pt>
                <c:pt idx="2">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2.4000000000000004</c:v>
                </c:pt>
                <c:pt idx="1">
                  <c:v>4.0999999999999996</c:v>
                </c:pt>
                <c:pt idx="2">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Rotherham NHS Foundation Trust</c:v>
                </c:pt>
                <c:pt idx="1">
                  <c:v>York and Scarborough Teaching Hospitals NHS Foundation Trust</c:v>
                </c:pt>
                <c:pt idx="2">
                  <c:v>Mid Yorkshire Hospitals NHS Trust</c:v>
                </c:pt>
                <c:pt idx="3">
                  <c:v>Doncaster and Bassetlaw Teaching Hospitals NHS Foundation Trust</c:v>
                </c:pt>
                <c:pt idx="4">
                  <c:v>Bradford Teaching Hospitals NHS Foundation Trust</c:v>
                </c:pt>
              </c:strCache>
            </c:strRef>
          </c:cat>
          <c:val>
            <c:numRef>
              <c:f>Sheet1!$B$2:$B$6</c:f>
              <c:numCache>
                <c:formatCode>0.0</c:formatCode>
                <c:ptCount val="5"/>
                <c:pt idx="0">
                  <c:v>7.3</c:v>
                </c:pt>
                <c:pt idx="1">
                  <c:v>7.4</c:v>
                </c:pt>
                <c:pt idx="2">
                  <c:v>7.5</c:v>
                </c:pt>
                <c:pt idx="3">
                  <c:v>7.5</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Rotherham NHS Foundation Trust</c:v>
                </c:pt>
                <c:pt idx="1">
                  <c:v>York and Scarborough Teaching Hospitals NHS Foundation Trust</c:v>
                </c:pt>
                <c:pt idx="2">
                  <c:v>Mid Yorkshire Hospitals NHS Trust</c:v>
                </c:pt>
                <c:pt idx="3">
                  <c:v>Doncaster and Bassetlaw Teaching Hospitals NHS Foundation Trust</c:v>
                </c:pt>
                <c:pt idx="4">
                  <c:v>Bradford Teaching Hospitals NHS Foundation Trust</c:v>
                </c:pt>
              </c:strCache>
            </c:strRef>
          </c:cat>
          <c:val>
            <c:numRef>
              <c:f>Sheet1!$C$2:$C$6</c:f>
              <c:numCache>
                <c:formatCode>0.0</c:formatCode>
                <c:ptCount val="5"/>
                <c:pt idx="0">
                  <c:v>2.7</c:v>
                </c:pt>
                <c:pt idx="1">
                  <c:v>2.5999999999999996</c:v>
                </c:pt>
                <c:pt idx="2">
                  <c:v>2.5</c:v>
                </c:pt>
                <c:pt idx="3">
                  <c:v>2.5</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7.9</c:v>
                </c:pt>
                <c:pt idx="1">
                  <c:v>0</c:v>
                </c:pt>
                <c:pt idx="2">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2.0999999999999996</c:v>
                </c:pt>
                <c:pt idx="1">
                  <c:v>0</c:v>
                </c:pt>
                <c:pt idx="2">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6.6</c:v>
                </c:pt>
                <c:pt idx="1">
                  <c:v>0</c:v>
                </c:pt>
                <c:pt idx="2">
                  <c:v>5.3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3.4000000000000004</c:v>
                </c:pt>
                <c:pt idx="1">
                  <c:v>0</c:v>
                </c:pt>
                <c:pt idx="2">
                  <c:v>4.7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1.4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1.5</c:v>
                </c:pt>
                <c:pt idx="1">
                  <c:v>1</c:v>
                </c:pt>
                <c:pt idx="2">
                  <c:v>1.3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8.5</c:v>
                </c:pt>
                <c:pt idx="1">
                  <c:v>9</c:v>
                </c:pt>
                <c:pt idx="2">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97.684200000000004</c:v>
                </c:pt>
                <c:pt idx="1">
                  <c:v>0.21049999999999999</c:v>
                </c:pt>
                <c:pt idx="2">
                  <c:v>0.21049999999999999</c:v>
                </c:pt>
                <c:pt idx="3">
                  <c:v>0</c:v>
                </c:pt>
                <c:pt idx="4">
                  <c:v>0</c:v>
                </c:pt>
                <c:pt idx="5">
                  <c:v>1.8947000000000001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9.3472999999999473E-2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0.45207900000000034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0.12603600000000004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1.3158010000000004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0.5781149999999986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0.5069530000000011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7.4195200000000003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9.1999999999999993</c:v>
                </c:pt>
                <c:pt idx="1">
                  <c:v>9.6</c:v>
                </c:pt>
                <c:pt idx="2">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0.80000000000000071</c:v>
                </c:pt>
                <c:pt idx="1">
                  <c:v>0.40000000000000036</c:v>
                </c:pt>
                <c:pt idx="2">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8.1999999999999993</c:v>
                </c:pt>
                <c:pt idx="1">
                  <c:v>8.1999999999999993</c:v>
                </c:pt>
                <c:pt idx="2">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1.8000000000000007</c:v>
                </c:pt>
                <c:pt idx="1">
                  <c:v>1.8000000000000007</c:v>
                </c:pt>
                <c:pt idx="2">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2.5257097101899717E-2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0.18831500000000023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1.9659800000000001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0.86378100000000035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1.6309639999999996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5.9181059999999999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0.12100900000000081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0.30309199999999947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8.4500000000000242E-2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0.8821639999999995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0.38759199999999971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0.5173880000000004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8.0010410000000007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9.7138000000000169E-2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0.28449999999999953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7.9316999999999638E-2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0.82805499999999999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0.36381700000000095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0.45491200000000021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8.340325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0.5055040937555999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0.14962699999999973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1.5620900000000004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0.68632600000000021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0.86817499999999903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6.2239820000000003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4.9265999999999366E-2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0.24576799999999999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6.8519000000000219E-2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0.71532100000000121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6.8517999999999191E-2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0.24576799999999999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0.11256700000000031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8.9086110000000005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0.26685202279209985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0.10285600000000006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1.0737959999999989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0.1028550000000017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0.36893199999999915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0.24758899999999961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8.3966809999999992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0.23511136853580084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9.4616999999999507E-2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0.98778899999999936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9.4617000000001283E-2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0.33938199999999874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0.43511900000000026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8.5669000000000004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21.3675</c:v>
                </c:pt>
                <c:pt idx="1">
                  <c:v>0</c:v>
                </c:pt>
                <c:pt idx="2">
                  <c:v>76.495699999999999</c:v>
                </c:pt>
                <c:pt idx="3">
                  <c:v>0</c:v>
                </c:pt>
                <c:pt idx="4">
                  <c:v>0</c:v>
                </c:pt>
                <c:pt idx="5">
                  <c:v>0.2137</c:v>
                </c:pt>
                <c:pt idx="6">
                  <c:v>0</c:v>
                </c:pt>
                <c:pt idx="7">
                  <c:v>0.64100000000000001</c:v>
                </c:pt>
                <c:pt idx="8">
                  <c:v>1.2821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0.53545199999999937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0.38986700000000063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0.10869199999999957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1.1347289999999992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0.10869200000000134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0.38986699999999885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0.359788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8.5847549999999995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0.36545696031469976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0.11108399999999996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1.1597010000000001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0.11108399999999996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0.398447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0.71672700000000056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7.5516110000000003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0.33786100992980028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0.14841100000000029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1.5493880000000004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0.1484109999999994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0.53233499999999978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0.39058499999999974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7.8409779999999998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0.40414753586260055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0.19039999999999946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1.9877520000000004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0.19039999999999946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0.68294600000000028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0.89226400000000083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5.547911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0.30722399999999972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0.18277199999999993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5.0955000000000084E-2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0.53196699999999986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5.0955000000000084E-2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0.18277199999999993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5.8078999999999326E-2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9.5599559999999997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0.79559999999999997</c:v>
                </c:pt>
                <c:pt idx="1">
                  <c:v>0.20440000000000003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0.79559999999999997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Your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Your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Your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Your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Your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Your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Your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Your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8.54033795240532</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The Leeds Teaching Hospitals NHS Trust</c:v>
                </c:pt>
                <c:pt idx="3">
                  <c:v>South Tyneside and Sunderland NHS Foundation Trust</c:v>
                </c:pt>
                <c:pt idx="4">
                  <c:v>South Tees Hospitals NHS Foundation Trust</c:v>
                </c:pt>
              </c:strCache>
            </c:strRef>
          </c:cat>
          <c:val>
            <c:numRef>
              <c:f>Sheet1!$B$2:$B$6</c:f>
              <c:numCache>
                <c:formatCode>0.0</c:formatCode>
                <c:ptCount val="5"/>
                <c:pt idx="0">
                  <c:v>9.1</c:v>
                </c:pt>
                <c:pt idx="1">
                  <c:v>9.1</c:v>
                </c:pt>
                <c:pt idx="2">
                  <c:v>9</c:v>
                </c:pt>
                <c:pt idx="3">
                  <c:v>9</c:v>
                </c:pt>
                <c:pt idx="4">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The Leeds Teaching Hospitals NHS Trust</c:v>
                </c:pt>
                <c:pt idx="3">
                  <c:v>South Tyneside and Sunderland NHS Foundation Trust</c:v>
                </c:pt>
                <c:pt idx="4">
                  <c:v>South Tees Hospitals NHS Foundation Trust</c:v>
                </c:pt>
              </c:strCache>
            </c:strRef>
          </c:cat>
          <c:val>
            <c:numRef>
              <c:f>Sheet1!$C$2:$C$6</c:f>
              <c:numCache>
                <c:formatCode>0.0</c:formatCode>
                <c:ptCount val="5"/>
                <c:pt idx="0">
                  <c:v>0.90000000000000036</c:v>
                </c:pt>
                <c:pt idx="1">
                  <c:v>0.90000000000000036</c:v>
                </c:pt>
                <c:pt idx="2">
                  <c:v>1</c:v>
                </c:pt>
                <c:pt idx="3">
                  <c:v>1</c:v>
                </c:pt>
                <c:pt idx="4">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Rotherham NHS Foundation Trust</c:v>
                </c:pt>
                <c:pt idx="1">
                  <c:v>Mid Yorkshire Hospitals NHS Trust</c:v>
                </c:pt>
                <c:pt idx="2">
                  <c:v>Northern Lincolnshire and Goole NHS Foundation Trust</c:v>
                </c:pt>
                <c:pt idx="3">
                  <c:v>Barnsley Hospital NHS Foundation Trust</c:v>
                </c:pt>
                <c:pt idx="4">
                  <c:v>North Cumbria Integrated Care NHS Foundation Trust</c:v>
                </c:pt>
              </c:strCache>
            </c:strRef>
          </c:cat>
          <c:val>
            <c:numRef>
              <c:f>Sheet1!$B$2:$B$6</c:f>
              <c:numCache>
                <c:formatCode>0.0</c:formatCode>
                <c:ptCount val="5"/>
                <c:pt idx="0">
                  <c:v>8.5</c:v>
                </c:pt>
                <c:pt idx="1">
                  <c:v>8.5</c:v>
                </c:pt>
                <c:pt idx="2">
                  <c:v>8.5</c:v>
                </c:pt>
                <c:pt idx="3">
                  <c:v>8.6</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Rotherham NHS Foundation Trust</c:v>
                </c:pt>
                <c:pt idx="1">
                  <c:v>Mid Yorkshire Hospitals NHS Trust</c:v>
                </c:pt>
                <c:pt idx="2">
                  <c:v>Northern Lincolnshire and Goole NHS Foundation Trust</c:v>
                </c:pt>
                <c:pt idx="3">
                  <c:v>Barnsley Hospital NHS Foundation Trust</c:v>
                </c:pt>
                <c:pt idx="4">
                  <c:v>North Cumbria Integrated Care NHS Foundation Trust</c:v>
                </c:pt>
              </c:strCache>
            </c:strRef>
          </c:cat>
          <c:val>
            <c:numRef>
              <c:f>Sheet1!$C$2:$C$6</c:f>
              <c:numCache>
                <c:formatCode>0.0</c:formatCode>
                <c:ptCount val="5"/>
                <c:pt idx="0">
                  <c:v>1.5</c:v>
                </c:pt>
                <c:pt idx="1">
                  <c:v>1.5</c:v>
                </c:pt>
                <c:pt idx="2">
                  <c:v>1.5</c:v>
                </c:pt>
                <c:pt idx="3">
                  <c:v>1.4000000000000004</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8.6606999999999879E-2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0.25239699999999932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7.0367000000000957E-2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0.73461599999999905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7.0367000000000957E-2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0.2523970000000002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0.17531799999999897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8.3087739999999997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8.5348278285292007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0.19869017147079937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5.7328000000000046E-2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0.59848599999999941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5.7327000000000794E-2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0.20562699999999978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0.16174999999999962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8.9718780000000002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0.17525323587499919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7.9946000000001405E-2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0.83463199999999915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7.9947000000000656E-2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0.28675999999999924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0.111460000000001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8.3403620000000007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0.21410000000000001</c:v>
                </c:pt>
                <c:pt idx="1">
                  <c:v>44.325499999999998</c:v>
                </c:pt>
                <c:pt idx="2">
                  <c:v>55.4604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Your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Your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Your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Your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Your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Your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Your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Your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8.5230940783083895</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South Tees Hospitals NHS Foundation Trust</c:v>
                </c:pt>
                <c:pt idx="3">
                  <c:v>South Tyneside and Sunderland NHS Foundation Trust</c:v>
                </c:pt>
                <c:pt idx="4">
                  <c:v>County Durham and Darlington NHS Foundation Trust</c:v>
                </c:pt>
              </c:strCache>
            </c:strRef>
          </c:cat>
          <c:val>
            <c:numRef>
              <c:f>Sheet1!$B$2:$B$6</c:f>
              <c:numCache>
                <c:formatCode>0.0</c:formatCode>
                <c:ptCount val="5"/>
                <c:pt idx="0">
                  <c:v>9</c:v>
                </c:pt>
                <c:pt idx="1">
                  <c:v>8.6999999999999993</c:v>
                </c:pt>
                <c:pt idx="2">
                  <c:v>8.6</c:v>
                </c:pt>
                <c:pt idx="3">
                  <c:v>8.6</c:v>
                </c:pt>
                <c:pt idx="4">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South Tees Hospitals NHS Foundation Trust</c:v>
                </c:pt>
                <c:pt idx="3">
                  <c:v>South Tyneside and Sunderland NHS Foundation Trust</c:v>
                </c:pt>
                <c:pt idx="4">
                  <c:v>County Durham and Darlington NHS Foundation Trust</c:v>
                </c:pt>
              </c:strCache>
            </c:strRef>
          </c:cat>
          <c:val>
            <c:numRef>
              <c:f>Sheet1!$C$2:$C$6</c:f>
              <c:numCache>
                <c:formatCode>0.0</c:formatCode>
                <c:ptCount val="5"/>
                <c:pt idx="0">
                  <c:v>1</c:v>
                </c:pt>
                <c:pt idx="1">
                  <c:v>1.3000000000000007</c:v>
                </c:pt>
                <c:pt idx="2">
                  <c:v>1.4000000000000004</c:v>
                </c:pt>
                <c:pt idx="3">
                  <c:v>1.4000000000000004</c:v>
                </c:pt>
                <c:pt idx="4">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Rotherham NHS Foundation Trust</c:v>
                </c:pt>
                <c:pt idx="1">
                  <c:v>Bradford Teaching Hospitals NHS Foundation Trust</c:v>
                </c:pt>
                <c:pt idx="2">
                  <c:v>Mid Yorkshire Hospitals NHS Trust</c:v>
                </c:pt>
                <c:pt idx="3">
                  <c:v>York and Scarborough Teaching Hospitals NHS Foundation Trust</c:v>
                </c:pt>
                <c:pt idx="4">
                  <c:v>Barnsley Hospital NHS Foundation Trust</c:v>
                </c:pt>
              </c:strCache>
            </c:strRef>
          </c:cat>
          <c:val>
            <c:numRef>
              <c:f>Sheet1!$B$2:$B$6</c:f>
              <c:numCache>
                <c:formatCode>0.0</c:formatCode>
                <c:ptCount val="5"/>
                <c:pt idx="0">
                  <c:v>7.9</c:v>
                </c:pt>
                <c:pt idx="1">
                  <c:v>8.1</c:v>
                </c:pt>
                <c:pt idx="2">
                  <c:v>8.1</c:v>
                </c:pt>
                <c:pt idx="3">
                  <c:v>8.1999999999999993</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Rotherham NHS Foundation Trust</c:v>
                </c:pt>
                <c:pt idx="1">
                  <c:v>Bradford Teaching Hospitals NHS Foundation Trust</c:v>
                </c:pt>
                <c:pt idx="2">
                  <c:v>Mid Yorkshire Hospitals NHS Trust</c:v>
                </c:pt>
                <c:pt idx="3">
                  <c:v>York and Scarborough Teaching Hospitals NHS Foundation Trust</c:v>
                </c:pt>
                <c:pt idx="4">
                  <c:v>Barnsley Hospital NHS Foundation Trust</c:v>
                </c:pt>
              </c:strCache>
            </c:strRef>
          </c:cat>
          <c:val>
            <c:numRef>
              <c:f>Sheet1!$C$2:$C$6</c:f>
              <c:numCache>
                <c:formatCode>0.0</c:formatCode>
                <c:ptCount val="5"/>
                <c:pt idx="0">
                  <c:v>2.0999999999999996</c:v>
                </c:pt>
                <c:pt idx="1">
                  <c:v>1.9000000000000004</c:v>
                </c:pt>
                <c:pt idx="2">
                  <c:v>1.9000000000000004</c:v>
                </c:pt>
                <c:pt idx="3">
                  <c:v>1.8000000000000007</c:v>
                </c:pt>
                <c:pt idx="4">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0.15205700000000011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0.27289399999999997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7.6080000000001036E-2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0.79427199999999942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7.6079999999999259E-2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0.27289400000000086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0.20542700000000025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8.8669200000000004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7.5641000000000957E-2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0.23416499999999907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6.5283000000000868E-2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0.68154899999999863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6.528400000000012E-2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0.23416500000000084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3.172400000000053E-2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9.1584269999999997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0.11969899999999978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0.29170600000000046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8.1326000000000676E-2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0.84902699999999953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8.1325999999998899E-2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0.2917070000000006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9.0229000000000781E-2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8.701962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0.4477139999999995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0.35381200000000046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9.8639999999999617E-2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1.0297879999999999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9.8640000000000505E-2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0.35381199999999957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0.75569100000000056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7.3650669999999998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Your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Your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Your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Your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Your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Your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Your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Your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7.9780701418955697</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Gateshead Health NHS Foundation Trust</c:v>
                </c:pt>
                <c:pt idx="2">
                  <c:v>The Newcastle upon Tyne Hospitals NHS Foundation Trust</c:v>
                </c:pt>
                <c:pt idx="3">
                  <c:v>South Tees Hospitals NHS Foundation Trust</c:v>
                </c:pt>
                <c:pt idx="4">
                  <c:v>County Durham and Darlington NHS Foundation Trust</c:v>
                </c:pt>
              </c:strCache>
            </c:strRef>
          </c:cat>
          <c:val>
            <c:numRef>
              <c:f>Sheet1!$B$2:$B$6</c:f>
              <c:numCache>
                <c:formatCode>0.0</c:formatCode>
                <c:ptCount val="5"/>
                <c:pt idx="0">
                  <c:v>8.6</c:v>
                </c:pt>
                <c:pt idx="1">
                  <c:v>8.3000000000000007</c:v>
                </c:pt>
                <c:pt idx="2">
                  <c:v>8.3000000000000007</c:v>
                </c:pt>
                <c:pt idx="3">
                  <c:v>8.1999999999999993</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Gateshead Health NHS Foundation Trust</c:v>
                </c:pt>
                <c:pt idx="2">
                  <c:v>The Newcastle upon Tyne Hospitals NHS Foundation Trust</c:v>
                </c:pt>
                <c:pt idx="3">
                  <c:v>South Tees Hospitals NHS Foundation Trust</c:v>
                </c:pt>
                <c:pt idx="4">
                  <c:v>County Durham and Darlington NHS Foundation Trust</c:v>
                </c:pt>
              </c:strCache>
            </c:strRef>
          </c:cat>
          <c:val>
            <c:numRef>
              <c:f>Sheet1!$C$2:$C$6</c:f>
              <c:numCache>
                <c:formatCode>0.0</c:formatCode>
                <c:ptCount val="5"/>
                <c:pt idx="0">
                  <c:v>1.4000000000000004</c:v>
                </c:pt>
                <c:pt idx="1">
                  <c:v>1.6999999999999993</c:v>
                </c:pt>
                <c:pt idx="2">
                  <c:v>1.6999999999999993</c:v>
                </c:pt>
                <c:pt idx="3">
                  <c:v>1.8000000000000007</c:v>
                </c:pt>
                <c:pt idx="4">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York and Scarborough Teaching Hospitals NHS Foundation Trust</c:v>
                </c:pt>
                <c:pt idx="1">
                  <c:v>The Rotherham NHS Foundation Trust</c:v>
                </c:pt>
                <c:pt idx="2">
                  <c:v>Mid Yorkshire Hospitals NHS Trust</c:v>
                </c:pt>
                <c:pt idx="3">
                  <c:v>Bradford Teaching Hospitals NHS Foundation Trust</c:v>
                </c:pt>
                <c:pt idx="4">
                  <c:v>Barnsley Hospital NHS Foundation Trust</c:v>
                </c:pt>
              </c:strCache>
            </c:strRef>
          </c:cat>
          <c:val>
            <c:numRef>
              <c:f>Sheet1!$B$2:$B$6</c:f>
              <c:numCache>
                <c:formatCode>0.0</c:formatCode>
                <c:ptCount val="5"/>
                <c:pt idx="0">
                  <c:v>7.6</c:v>
                </c:pt>
                <c:pt idx="1">
                  <c:v>7.6</c:v>
                </c:pt>
                <c:pt idx="2">
                  <c:v>7.7</c:v>
                </c:pt>
                <c:pt idx="3">
                  <c:v>7.8</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York and Scarborough Teaching Hospitals NHS Foundation Trust</c:v>
                </c:pt>
                <c:pt idx="1">
                  <c:v>The Rotherham NHS Foundation Trust</c:v>
                </c:pt>
                <c:pt idx="2">
                  <c:v>Mid Yorkshire Hospitals NHS Trust</c:v>
                </c:pt>
                <c:pt idx="3">
                  <c:v>Bradford Teaching Hospitals NHS Foundation Trust</c:v>
                </c:pt>
                <c:pt idx="4">
                  <c:v>Barnsley Hospital NHS Foundation Trust</c:v>
                </c:pt>
              </c:strCache>
            </c:strRef>
          </c:cat>
          <c:val>
            <c:numRef>
              <c:f>Sheet1!$C$2:$C$6</c:f>
              <c:numCache>
                <c:formatCode>0.0</c:formatCode>
                <c:ptCount val="5"/>
                <c:pt idx="0">
                  <c:v>2.4000000000000004</c:v>
                </c:pt>
                <c:pt idx="1">
                  <c:v>2.4000000000000004</c:v>
                </c:pt>
                <c:pt idx="2">
                  <c:v>2.2999999999999998</c:v>
                </c:pt>
                <c:pt idx="3">
                  <c:v>2.2000000000000002</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0.40962699999999952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0.28782200000000024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8.0243000000000286E-2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0.83772100000000016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8.0242999999999398E-2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0.28782200000000024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0.23038999999999987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7.7266899999999996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0.20663770072940046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8.6714999999999876E-2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0.90529100000000007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8.6714999999999876E-2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0.31103799999999993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0.63343600000000055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7.1154570000000001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0.1300864676037996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6.3366000000000255E-2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0.66153000000000084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6.3364999999999227E-2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0.22728700000000046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0.27368799999999993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8.6785499999999995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0.18191899999999972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0.37845300000000037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0.10550999999999977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1.1015070000000007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0.10550999999999888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0.37845300000000037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0.56595899999999943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7.7019590000000004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0.1477760276154001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0.14469599999999971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1.510599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0.14469599999999971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0.51900700000000022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1.5907240000000007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6.0089819999999996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5.2632000000000003</c:v>
                </c:pt>
                <c:pt idx="1">
                  <c:v>5.2632000000000003</c:v>
                </c:pt>
                <c:pt idx="2">
                  <c:v>26.315799999999999</c:v>
                </c:pt>
                <c:pt idx="3">
                  <c:v>63.157899999999998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9.0448468312789991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0.11410416872100093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4.0407000000000082E-2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0.4218390000000003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4.0407000000000082E-2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0.14493399999999923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0.13907299999999978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9.4736290000000007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0.24940100000000065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0.19293300000000002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5.3789000000000087E-2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0.56154199999999932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5.3788000000000835E-2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0.19293300000000002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0.2389449999999993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8.9287829999999992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0.25730397606460009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8.8270000000000515E-2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0.92152299999999965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8.8269000000000375E-2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0.31661500000000053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0.43115999999999843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8.190512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Your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Your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Your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Your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Your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Your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Your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Your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7.8556509060719</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Gateshead Health NHS Foundation Trust</c:v>
                </c:pt>
                <c:pt idx="1">
                  <c:v>Northumbria Healthcare NHS Foundation Trust</c:v>
                </c:pt>
                <c:pt idx="2">
                  <c:v>Sheffield Teaching Hospitals NHS Foundation Trust</c:v>
                </c:pt>
                <c:pt idx="3">
                  <c:v>Calderdale and Huddersfield NHS Foundation Trust</c:v>
                </c:pt>
                <c:pt idx="4">
                  <c:v>County Durham and Darlington NHS Foundation Trust</c:v>
                </c:pt>
              </c:strCache>
            </c:strRef>
          </c:cat>
          <c:val>
            <c:numRef>
              <c:f>Sheet1!$B$2:$B$6</c:f>
              <c:numCache>
                <c:formatCode>0.0</c:formatCode>
                <c:ptCount val="5"/>
                <c:pt idx="0">
                  <c:v>8.6</c:v>
                </c:pt>
                <c:pt idx="1">
                  <c:v>8.5</c:v>
                </c:pt>
                <c:pt idx="2">
                  <c:v>8.4</c:v>
                </c:pt>
                <c:pt idx="3">
                  <c:v>8.4</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Gateshead Health NHS Foundation Trust</c:v>
                </c:pt>
                <c:pt idx="1">
                  <c:v>Northumbria Healthcare NHS Foundation Trust</c:v>
                </c:pt>
                <c:pt idx="2">
                  <c:v>Sheffield Teaching Hospitals NHS Foundation Trust</c:v>
                </c:pt>
                <c:pt idx="3">
                  <c:v>Calderdale and Huddersfield NHS Foundation Trust</c:v>
                </c:pt>
                <c:pt idx="4">
                  <c:v>County Durham and Darlington NHS Foundation Trust</c:v>
                </c:pt>
              </c:strCache>
            </c:strRef>
          </c:cat>
          <c:val>
            <c:numRef>
              <c:f>Sheet1!$C$2:$C$6</c:f>
              <c:numCache>
                <c:formatCode>0.0</c:formatCode>
                <c:ptCount val="5"/>
                <c:pt idx="0">
                  <c:v>1.4000000000000004</c:v>
                </c:pt>
                <c:pt idx="1">
                  <c:v>1.5</c:v>
                </c:pt>
                <c:pt idx="2">
                  <c:v>1.5999999999999996</c:v>
                </c:pt>
                <c:pt idx="3">
                  <c:v>1.5999999999999996</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Northern Lincolnshire and Goole NHS Foundation Trust</c:v>
                </c:pt>
                <c:pt idx="1">
                  <c:v>Hull University Teaching Hospitals NHS Trust</c:v>
                </c:pt>
                <c:pt idx="2">
                  <c:v>Mid Yorkshire Hospitals NHS Trust</c:v>
                </c:pt>
                <c:pt idx="3">
                  <c:v>The Rotherham NHS Foundation Trust</c:v>
                </c:pt>
                <c:pt idx="4">
                  <c:v>Bradford Teaching Hospitals NHS Foundation Trust</c:v>
                </c:pt>
              </c:strCache>
            </c:strRef>
          </c:cat>
          <c:val>
            <c:numRef>
              <c:f>Sheet1!$B$2:$B$6</c:f>
              <c:numCache>
                <c:formatCode>0.0</c:formatCode>
                <c:ptCount val="5"/>
                <c:pt idx="0">
                  <c:v>7.9</c:v>
                </c:pt>
                <c:pt idx="1">
                  <c:v>7.9</c:v>
                </c:pt>
                <c:pt idx="2">
                  <c:v>7.9</c:v>
                </c:pt>
                <c:pt idx="3">
                  <c:v>7.9</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Northern Lincolnshire and Goole NHS Foundation Trust</c:v>
                </c:pt>
                <c:pt idx="1">
                  <c:v>Hull University Teaching Hospitals NHS Trust</c:v>
                </c:pt>
                <c:pt idx="2">
                  <c:v>Mid Yorkshire Hospitals NHS Trust</c:v>
                </c:pt>
                <c:pt idx="3">
                  <c:v>The Rotherham NHS Foundation Trust</c:v>
                </c:pt>
                <c:pt idx="4">
                  <c:v>Bradford Teaching Hospitals NHS Foundation Trust</c:v>
                </c:pt>
              </c:strCache>
            </c:strRef>
          </c:cat>
          <c:val>
            <c:numRef>
              <c:f>Sheet1!$C$2:$C$6</c:f>
              <c:numCache>
                <c:formatCode>0.0</c:formatCode>
                <c:ptCount val="5"/>
                <c:pt idx="0">
                  <c:v>2.0999999999999996</c:v>
                </c:pt>
                <c:pt idx="1">
                  <c:v>2.0999999999999996</c:v>
                </c:pt>
                <c:pt idx="2">
                  <c:v>2.0999999999999996</c:v>
                </c:pt>
                <c:pt idx="3">
                  <c:v>2.0999999999999996</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6.2590000000000146E-3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0.25099699999999991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6.9975000000001231E-2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0.7305389999999985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6.9975000000001231E-2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0.25099699999999991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5.3620999999999697E-2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8.7375299999999996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0.44355999999999973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0.2942140000000002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8.2024999999999793E-2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0.85632700000000028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8.2024999999999793E-2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0.29421499999999945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0.3254520000000003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7.3553470000000001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7.0301311923101002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0.31324780768989946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9.297600000000017E-2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0.97065499999999982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9.297600000000017E-2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0.33349500000000099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0.39014699999999891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7.4740760000000002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Your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Your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Your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Your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Your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Your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Your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Your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7.0558412714482701</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RJL | Northern Lincolnshire and Goole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RJL | Northern Lincolnshire and Goole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RJL | Northern Lincolnshire and Goole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Northern Lincolnshire and Goole NHS Foundation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696573897"/>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2018367729"/>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Q12. How would you rate the hospital food?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 How did you feel about the length of time you were on the waiting list before your 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Q10. If you brought medication with you to hospital, were you able to take it when you needed to?</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Q13. Did you get enough help from staff to eat your meals?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Q11. Were you offered food that met any dietary needs or requirements you had?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3794001448"/>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95722041"/>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3909965983"/>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 How long do you feel you had to wait to get to a bed on a ward after you arrived at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Q37. Did hospital staff discuss with you whether you would need any additional equipment in your home, or any changes to your home, after leaving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Q7. Did the hospital staff explain the reasons for changing wards during the night in a way you could understand?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Q41. Thinking about any medicine you were to take at home, were you given any of the following?</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Operations and procedures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Q34. After the operations or procedures, how well did hospital staff explain how the operation or procedure had gone?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56541905"/>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2724890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16289958"/>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3909840800"/>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244128021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94343260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274647032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7623980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4708520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168081605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387838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4097911679"/>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121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7376626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70753530"/>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100436844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2526883127"/>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7.8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30716386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291716643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90754165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410764539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252786068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1205623502"/>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4033089349"/>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449851149"/>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7208017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8475826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70923124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249117395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272036173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1634238691"/>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3233082605"/>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3327022639"/>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233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3417199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6196943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68002883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270830205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1284199494"/>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3219894341"/>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184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9303654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2998165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7204478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58372476"/>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20212010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3043652500"/>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8.5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00821994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227826494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54605504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233569495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400612913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3205539802"/>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183682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9936935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50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56524323"/>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1104060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42983792"/>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8.5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08015267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229671228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43340535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417997842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301633918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572169575"/>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1688439696"/>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1179330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4055673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3404223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83675102"/>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360056237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1511848206"/>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82744461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38922815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60571653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187532570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213473316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2896209916"/>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528473511"/>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2972137118"/>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401350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7342608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36933791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341737130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413955245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3012282417"/>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5007857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59792728"/>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2165204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70829727"/>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379641196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3649570017"/>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21973936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361492637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89426737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374097548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1826606906"/>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3860432947"/>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232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232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7696147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4767692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8522142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38858502"/>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192640399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2644855250"/>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77309949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386787904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43278877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162430726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383417456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3295802667"/>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1258588587"/>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1239570713"/>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171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7093195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2388294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69388023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276006061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322165200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2387281708"/>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1223182416"/>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4261060858"/>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210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9499706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0665590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09136046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3408280564"/>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208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4290385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8410270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8494544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25632707"/>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257252485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93633734"/>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1.4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75690972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288013014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5920543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1747889334"/>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1995374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5246708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0520379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81129101"/>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107155796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1251706165"/>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23432514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366740351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83617360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2730938752"/>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2579966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0376581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3389031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81644964"/>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272560936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3550989521"/>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8.3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06009565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57367073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43285746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89150975"/>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4402832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9777485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7195402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247601310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248937239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39631325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DIANA, PRINCESS OF WALES HOSPITAL (58)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GOOLE &amp; DISTRICT HOSPITAL (ACUTE)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SCUNTHORPE GENERAL HOSPITAL (36)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54993304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59235179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338820638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DIANA, PRINCESS OF WALES HOSPITAL (216)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GOOLE &amp; DISTRICT HOSPITAL (ACUTE) (35)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SCUNTHORPE GENERAL HOSPITAL (200)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8133673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3136074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2807690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304026832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191784619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292030382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DIANA, PRINCESS OF WALES HOSPITAL (144)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GOOLE &amp; DISTRICT HOSPITAL (ACUTE)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SCUNTHORPE GENERAL HOSPITAL (120)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252166322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6570916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409700897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217354515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DIANA, PRINCESS OF WALES HOSPITAL (200)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GOOLE &amp; DISTRICT HOSPITAL (ACUTE) (31)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SCUNTHORPE GENERAL HOSPITAL (188)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5659688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6823762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43345080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413682457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234625332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DIANA, PRINCESS OF WALES HOSPITAL (200)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GOOLE &amp; DISTRICT HOSPITAL (ACUTE) (31)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SCUNTHORPE GENERAL HOSPITAL (188)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14634412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5263087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371328646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277128094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DIANA, PRINCESS OF WALES HOSPITAL (200)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GOOLE &amp; DISTRICT HOSPITAL (ACUTE) (31)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SCUNTHORPE GENERAL HOSPITAL (188)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0988213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293145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374213668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179512000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221558863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DIANA, PRINCESS OF WALES HOSPITAL (77)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GOOLE &amp; DISTRICT HOSPITAL (ACUTE)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SCUNTHORPE GENERAL HOSPITAL (56)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59930821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5124495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316191101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235766955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DIANA, PRINCESS OF WALES HOSPITAL (222)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GOOLE &amp; DISTRICT HOSPITAL (ACUTE) (34)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SCUNTHORPE GENERAL HOSPITAL (212)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4362734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1356837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374412101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412466605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364766394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DIANA, PRINCESS OF WALES HOSPITAL (137)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GOOLE &amp; DISTRICT HOSPITAL (ACUTE)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SCUNTHORPE GENERAL HOSPITAL (137)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308467364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5014839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352296066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391867796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DIANA, PRINCESS OF WALES HOSPITAL (132)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GOOLE &amp; DISTRICT HOSPITAL (ACUTE)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SCUNTHORPE GENERAL HOSPITAL (130)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0853456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7395394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301333035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53551234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185953687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DIANA, PRINCESS OF WALES HOSPITAL (116)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GOOLE &amp; DISTRICT HOSPITAL (ACUTE)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SCUNTHORPE GENERAL HOSPITAL (101)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243094758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097436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428817815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73487186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DIANA, PRINCESS OF WALES HOSPITAL (217)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GOOLE &amp; DISTRICT HOSPITAL (ACUTE) (36)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SCUNTHORPE GENERAL HOSPITAL (204)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877426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5334207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3101040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5438674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418074372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72289033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139833163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DIANA, PRINCESS OF WALES HOSPITAL (42)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GOOLE &amp; DISTRICT HOSPITAL (ACUTE)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SCUNTHORPE GENERAL HOSPITAL (44)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371634755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355428390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294899646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DIANA, PRINCESS OF WALES HOSPITAL (82)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GOOLE &amp; DISTRICT HOSPITAL (ACUTE)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SCUNTHORPE GENERAL HOSPITAL (87)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9069746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224711849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358853210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314843672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DIANA, PRINCESS OF WALES HOSPITAL (200)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GOOLE &amp; DISTRICT HOSPITAL (ACUTE) (34)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SCUNTHORPE GENERAL HOSPITAL (197)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326103859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4224967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222799062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232223228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DIANA, PRINCESS OF WALES HOSPITAL (203)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GOOLE &amp; DISTRICT HOSPITAL (ACUTE) (34)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SCUNTHORPE GENERAL HOSPITAL (192)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5981565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4701721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227496783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144902774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50356540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DIANA, PRINCESS OF WALES HOSPITAL (223)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GOOLE &amp; DISTRICT HOSPITAL (ACUTE) (36)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SCUNTHORPE GENERAL HOSPITAL (214)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319531156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2559053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113284861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366945804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DIANA, PRINCESS OF WALES HOSPITAL (220)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GOOLE &amp; DISTRICT HOSPITAL (ACUTE) (36)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SCUNTHORPE GENERAL HOSPITAL (210)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8897687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9900293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364525116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256302725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13215099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DIANA, PRINCESS OF WALES HOSPITAL (216)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GOOLE &amp; DISTRICT HOSPITAL (ACUTE) (34)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SCUNTHORPE GENERAL HOSPITAL (200)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227629042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3866901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306129007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99890247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DIANA, PRINCESS OF WALES HOSPITAL (223)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GOOLE &amp; DISTRICT HOSPITAL (ACUTE) (36)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SCUNTHORPE GENERAL HOSPITAL (214)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9857371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7998649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38062781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110201807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411627730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DIANA, PRINCESS OF WALES HOSPITAL (221)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GOOLE &amp; DISTRICT HOSPITAL (ACUTE) (36)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SCUNTHORPE GENERAL HOSPITAL (212)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80027673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5340882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221997472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170039580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DIANA, PRINCESS OF WALES HOSPITAL (222)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GOOLE &amp; DISTRICT HOSPITAL (ACUTE) (36)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SCUNTHORPE GENERAL HOSPITAL (214)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3804921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2220768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2904288422"/>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149820338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105274819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DIANA, PRINCESS OF WALES HOSPITAL (211)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GOOLE &amp; DISTRICT HOSPITAL (ACUTE) (32)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SCUNTHORPE GENERAL HOSPITAL (200)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1708253783"/>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7600927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178329735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153869992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DIANA, PRINCESS OF WALES HOSPITAL (211)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GOOLE &amp; DISTRICT HOSPITAL (ACUTE) (33)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SCUNTHORPE GENERAL HOSPITAL (201)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7757041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2264768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237628047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313654926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389088125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DIANA, PRINCESS OF WALES HOSPITAL (217)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GOOLE &amp; DISTRICT HOSPITAL (ACUTE) (34)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SCUNTHORPE GENERAL HOSPITAL (202)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294506309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5572713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389731251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297957538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DIANA, PRINCESS OF WALES HOSPITAL (187)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GOOLE &amp; DISTRICT HOSPITAL (ACUTE) (33)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SCUNTHORPE GENERAL HOSPITAL (181)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5810672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7833580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151570938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209716204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399940071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DIANA, PRINCESS OF WALES HOSPITAL (198)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GOOLE &amp; DISTRICT HOSPITAL (ACUTE) (31)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SCUNTHORPE GENERAL HOSPITAL (188)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411353806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3501575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326130311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204547743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DIANA, PRINCESS OF WALES HOSPITAL (222)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GOOLE &amp; DISTRICT HOSPITAL (ACUTE) (35)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SCUNTHORPE GENERAL HOSPITAL (209)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1581008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5405013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213027417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126178636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179431397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DIANA, PRINCESS OF WALES HOSPITAL (189)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GOOLE &amp; DISTRICT HOSPITAL (ACUTE) (33)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SCUNTHORPE GENERAL HOSPITAL (173)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95680209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3203112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323921871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269606152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DIANA, PRINCESS OF WALES HOSPITAL (197)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GOOLE &amp; DISTRICT HOSPITAL (ACUTE) (32)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SCUNTHORPE GENERAL HOSPITAL (190)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7985254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7458894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161847828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409361190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375553737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DIANA, PRINCESS OF WALES HOSPITAL (117)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GOOLE &amp; DISTRICT HOSPITAL (ACUTE)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SCUNTHORPE GENERAL HOSPITAL (77)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393483048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6328705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2930650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217855489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DIANA, PRINCESS OF WALES HOSPITAL (121)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GOOLE &amp; DISTRICT HOSPITAL (ACUTE)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SCUNTHORPE GENERAL HOSPITAL (81)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0879262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919401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207179016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200195423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420511560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DIANA, PRINCESS OF WALES HOSPITAL (122)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GOOLE &amp; DISTRICT HOSPITAL (ACUTE)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SCUNTHORPE GENERAL HOSPITAL (81)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108400876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2834185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339245229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283416574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DIANA, PRINCESS OF WALES HOSPITAL (219)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GOOLE &amp; DISTRICT HOSPITAL (ACUTE) (34)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SCUNTHORPE GENERAL HOSPITAL (208)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2719762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0331356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3185440536"/>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241507752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302523321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DIANA, PRINCESS OF WALES HOSPITAL (171)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GOOLE &amp; DISTRICT HOSPITAL (ACUTE)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SCUNTHORPE GENERAL HOSPITAL (152)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4214992239"/>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536940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423089642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269680623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DIANA, PRINCESS OF WALES HOSPITAL (76)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GOOLE &amp; DISTRICT HOSPITAL (ACUTE)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SCUNTHORPE GENERAL HOSPITAL (76)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6835279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1488440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429297707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424628930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247258459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DIANA, PRINCESS OF WALES HOSPITAL (224)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GOOLE &amp; DISTRICT HOSPITAL (ACUTE) (36)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SCUNTHORPE GENERAL HOSPITAL (214)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125559813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5686393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426898481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301368651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DIANA, PRINCESS OF WALES HOSPITAL (217)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GOOLE &amp; DISTRICT HOSPITAL (ACUTE) (34)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SCUNTHORPE GENERAL HOSPITAL (204)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8585504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7190204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3292778969"/>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243225533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294113299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DIANA, PRINCESS OF WALES HOSPITAL (169)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GOOLE &amp; DISTRICT HOSPITAL (ACUTE)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SCUNTHORPE GENERAL HOSPITAL (151)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1025031534"/>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7256423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183471670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114965231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DIANA, PRINCESS OF WALES HOSPITAL (175)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GOOLE &amp; DISTRICT HOSPITAL (ACUTE)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SCUNTHORPE GENERAL HOSPITAL (152)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719239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4052459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276348693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80868589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292157754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DIANA, PRINCESS OF WALES HOSPITAL (205)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GOOLE &amp; DISTRICT HOSPITAL (ACUTE) (33)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SCUNTHORPE GENERAL HOSPITAL (187)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341436932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081087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212323291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417657238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DIANA, PRINCESS OF WALES HOSPITAL (208)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GOOLE &amp; DISTRICT HOSPITAL (ACUTE) (31)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SCUNTHORPE GENERAL HOSPITAL (199)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3799826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941236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1751755797"/>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405547527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237253119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DIANA, PRINCESS OF WALES HOSPITAL (101)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GOOLE &amp; DISTRICT HOSPITAL (ACUTE)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SCUNTHORPE GENERAL HOSPITAL (95)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1963874406"/>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4485756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376139203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48539032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DIANA, PRINCESS OF WALES HOSPITAL (96)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GOOLE &amp; DISTRICT HOSPITAL (ACUTE)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SCUNTHORPE GENERAL HOSPITAL (98)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6226723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9296410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229012001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70789982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131307420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DIANA, PRINCESS OF WALES HOSPITAL (196)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GOOLE &amp; DISTRICT HOSPITAL (ACUTE) (31)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SCUNTHORPE GENERAL HOSPITAL (190)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156900826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4340032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162608078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156730391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DIANA, PRINCESS OF WALES HOSPITAL (221)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GOOLE &amp; DISTRICT HOSPITAL (ACUTE) (36)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SCUNTHORPE GENERAL HOSPITAL (210)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2644523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7218464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324717729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7662406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272342240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69424740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DIANA, PRINCESS OF WALES HOSPITAL (218)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GOOLE &amp; DISTRICT HOSPITAL (ACUTE) (35)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SCUNTHORPE GENERAL HOSPITAL (210)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684168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4871808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430342492"/>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1233329139"/>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121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2310217107"/>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7289963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7511326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44922995"/>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5.9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5.5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141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299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285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95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3931606440"/>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2993276046"/>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6289226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49021772"/>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1435237281"/>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7365353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540807385"/>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1475998709"/>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3056300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0935905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1472351956"/>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161159914"/>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223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232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232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9305358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248862038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530751961"/>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498017601"/>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171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4.0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5.9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210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653300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2859447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1355316539"/>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3131859937"/>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1.4▲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0.7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2404772082"/>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1326595495"/>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7426695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90381151"/>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65586787"/>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5097294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hyp="http://schemas.microsoft.com/office/drawing/2018/hyperlinkcolor" xmlns:adec="http://schemas.microsoft.com/office/drawing/2017/decorative">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8328454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773631899"/>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“worse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070464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2640392476"/>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Q41. Thinking about any medicine you were to take at home, were you given any of the following?</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better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6232927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434019033"/>
              </p:ext>
            </p:extLst>
          </p:nvPr>
        </p:nvGraphicFramePr>
        <p:xfrm>
          <a:off x="469068"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3073985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439855844"/>
              </p:ext>
            </p:extLst>
          </p:nvPr>
        </p:nvGraphicFramePr>
        <p:xfrm>
          <a:off x="469068" y="1548000"/>
          <a:ext cx="11253864" cy="2318440"/>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Q39. Before you left hospital, were you given any information about what you should or should not do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+1.6</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Q7. Did the hospital staff explain the reasons for changing wards during the night in a way you could understand?</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-1.0</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Q10. If you brought medication with you to hospital, were you able to take it when you needed to?</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+1.1</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Q49. During your hospital stay, were you ever asked to give your views on the quality of your care?</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+0.7</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18064384"/>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Q42. Before you left hospital, did you know what would happen next with your care?</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+0.7</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219880267"/>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Q29. Do you think the hospital staff did everything they could to help control your pain?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+0.5</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922305763"/>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1048282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Northern Lincolnshire and Goole NHS Foundation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3047735757"/>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Quality of food: patients describing the hospital food as good
Waiting to be admitted: patients feeling that they waited the right amount of time on the waiting list before being admitted to hospital
Taking medication: patients being able to take medication they brought to hospital when needed
Help with eating: patients being given enough help from staff to eat meals, if needed
Dietary needs or requirements: patients being offered food that met any dietary needs or requirements they had</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2766591420"/>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Waiting to get to a bed: patients feeling that they waited the right amount of time to get to a bed on a ward after they arrived at the hospital
Equipment and adaptations in the home: hospital staff discussing if any equipment or home adaptations were needed when leaving hospital
Changing wards during the night: staff explaining the reason for patients needing to change wards during the night
Information about medicines to take at home: patients being given information about medicines they were to take at home
After the operation or procedure: patients being given an explanation from staff of how their operation or procedure went</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1249 inpatients at Northern Lincolnshire and Goole NHS Foundation Trust who had attended in late 2021. Responses were received from 475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3879475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43975314"/>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1,249</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475</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4033984628"/>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76%</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87644235"/>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243117415"/>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24%</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14512514"/>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41%</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904465486"/>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45%</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572308784"/>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3562206967"/>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3320941262"/>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1188855446"/>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1334242997"/>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1%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19271949"/>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2867251200"/>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52398234"/>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632773629"/>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1720289823"/>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19334</TotalTime>
  <Words>17115</Words>
  <Application>Microsoft Office PowerPoint</Application>
  <PresentationFormat>Widescreen</PresentationFormat>
  <Paragraphs>2429</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Northern Lincolnshire and Goole NHS Foundation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Michelle Gray</cp:lastModifiedBy>
  <cp:revision>846</cp:revision>
  <dcterms:created xsi:type="dcterms:W3CDTF">2021-03-04T09:52:26Z</dcterms:created>
  <dcterms:modified xsi:type="dcterms:W3CDTF">2022-09-30T13:09:29Z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